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2" r:id="rId1"/>
  </p:sldMasterIdLst>
  <p:notesMasterIdLst>
    <p:notesMasterId r:id="rId3"/>
  </p:notesMasterIdLst>
  <p:handoutMasterIdLst>
    <p:handoutMasterId r:id="rId4"/>
  </p:handoutMasterIdLst>
  <p:sldIdLst>
    <p:sldId id="257" r:id="rId2"/>
  </p:sldIdLst>
  <p:sldSz cx="12188825" cy="6858000"/>
  <p:notesSz cx="6858000" cy="9144000"/>
  <p:defaultTextStyle>
    <a:defPPr rtl="0">
      <a:defRPr lang="it-IT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945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192">
          <p15:clr>
            <a:srgbClr val="A4A3A4"/>
          </p15:clr>
        </p15:guide>
        <p15:guide id="5" orient="horz" pos="1072">
          <p15:clr>
            <a:srgbClr val="A4A3A4"/>
          </p15:clr>
        </p15:guide>
        <p15:guide id="6" pos="3839">
          <p15:clr>
            <a:srgbClr val="A4A3A4"/>
          </p15:clr>
        </p15:guide>
        <p15:guide id="7" pos="704">
          <p15:clr>
            <a:srgbClr val="A4A3A4"/>
          </p15:clr>
        </p15:guide>
        <p15:guide id="8" pos="71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DBED569-4797-4DF1-A0F4-6AAB3CD982D8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6182" autoAdjust="0"/>
  </p:normalViewPr>
  <p:slideViewPr>
    <p:cSldViewPr showGuides="1">
      <p:cViewPr varScale="1">
        <p:scale>
          <a:sx n="114" d="100"/>
          <a:sy n="114" d="100"/>
        </p:scale>
        <p:origin x="474" y="102"/>
      </p:cViewPr>
      <p:guideLst>
        <p:guide orient="horz" pos="2160"/>
        <p:guide orient="horz" pos="945"/>
        <p:guide orient="horz" pos="3888"/>
        <p:guide orient="horz" pos="192"/>
        <p:guide orient="horz" pos="1072"/>
        <p:guide pos="3839"/>
        <p:guide pos="704"/>
        <p:guide pos="7102"/>
      </p:guideLst>
    </p:cSldViewPr>
  </p:slideViewPr>
  <p:outlineViewPr>
    <p:cViewPr>
      <p:scale>
        <a:sx n="33" d="100"/>
        <a:sy n="33" d="100"/>
      </p:scale>
      <p:origin x="0" y="-2886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89" d="100"/>
          <a:sy n="89" d="100"/>
        </p:scale>
        <p:origin x="3048" y="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dirty="0">
              <a:solidFill>
                <a:schemeClr val="tx2"/>
              </a:solidFill>
            </a:endParaRPr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B80495B-AD93-47A2-9136-362C70DC2B6A}" type="datetime1">
              <a:rPr lang="it-IT" smtClean="0">
                <a:solidFill>
                  <a:schemeClr val="tx2"/>
                </a:solidFill>
              </a:rPr>
              <a:t>06/11/2023</a:t>
            </a:fld>
            <a:endParaRPr lang="it-IT" dirty="0">
              <a:solidFill>
                <a:schemeClr val="tx2"/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dirty="0">
              <a:solidFill>
                <a:schemeClr val="tx2"/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FD77566-CD65-4859-9FA1-43956DC85B8C}" type="slidenum">
              <a:rPr lang="it-IT" smtClean="0">
                <a:solidFill>
                  <a:schemeClr val="tx2"/>
                </a:solidFill>
              </a:rPr>
              <a:t>‹N›</a:t>
            </a:fld>
            <a:endParaRPr lang="it-IT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it-IT" noProof="0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1894FC50-7CD9-4D30-81C7-57A5B1245385}" type="datetime1">
              <a:rPr lang="it-IT" smtClean="0"/>
              <a:pPr/>
              <a:t>06/11/2023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noProof="0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B8796F01-7154-41E0-B48B-A6921757531A}" type="slidenum">
              <a:rPr lang="it-IT" noProof="0" smtClean="0"/>
              <a:pPr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8796F01-7154-41E0-B48B-A6921757531A}" type="slidenum">
              <a:rPr lang="it-IT" smtClean="0"/>
              <a:pPr/>
              <a:t>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07705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o 13"/>
          <p:cNvGrpSpPr/>
          <p:nvPr/>
        </p:nvGrpSpPr>
        <p:grpSpPr>
          <a:xfrm>
            <a:off x="0" y="0"/>
            <a:ext cx="12190572" cy="6858000"/>
            <a:chOff x="0" y="0"/>
            <a:chExt cx="12190572" cy="6858000"/>
          </a:xfrm>
        </p:grpSpPr>
        <p:sp>
          <p:nvSpPr>
            <p:cNvPr id="13" name="Rettangolo 12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rtl="0"/>
              <a:endParaRPr lang="it-IT" noProof="0" dirty="0"/>
            </a:p>
          </p:txBody>
        </p:sp>
        <p:grpSp>
          <p:nvGrpSpPr>
            <p:cNvPr id="12" name="Gruppo 11"/>
            <p:cNvGrpSpPr/>
            <p:nvPr/>
          </p:nvGrpSpPr>
          <p:grpSpPr>
            <a:xfrm>
              <a:off x="0" y="0"/>
              <a:ext cx="4742741" cy="6858000"/>
              <a:chOff x="0" y="0"/>
              <a:chExt cx="4742741" cy="6858000"/>
            </a:xfrm>
          </p:grpSpPr>
          <p:pic>
            <p:nvPicPr>
              <p:cNvPr id="9" name="Immagine 8" descr="Pila di libri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4591594" cy="6858000"/>
              </a:xfrm>
              <a:prstGeom prst="rect">
                <a:avLst/>
              </a:prstGeom>
            </p:spPr>
          </p:pic>
          <p:sp>
            <p:nvSpPr>
              <p:cNvPr id="10" name="Rettangolo 9"/>
              <p:cNvSpPr/>
              <p:nvPr/>
            </p:nvSpPr>
            <p:spPr>
              <a:xfrm>
                <a:off x="4605581" y="0"/>
                <a:ext cx="137160" cy="685800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 dirty="0"/>
              </a:p>
            </p:txBody>
          </p:sp>
        </p:grpSp>
      </p:grp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4879346" y="1498601"/>
            <a:ext cx="7008574" cy="3298825"/>
          </a:xfrm>
        </p:spPr>
        <p:txBody>
          <a:bodyPr rtlCol="0"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pPr rtl="0"/>
            <a:r>
              <a:rPr lang="it-IT" noProof="0"/>
              <a:t>Fare clic per modificare lo stile del titolo</a:t>
            </a:r>
            <a:endParaRPr lang="it-IT" noProof="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4879346" y="4927600"/>
            <a:ext cx="7008574" cy="12446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FBF3510-D61F-421F-8910-9235B5631904}" type="datetime1">
              <a:rPr lang="it-IT" noProof="0" smtClean="0"/>
              <a:t>06/11/2023</a:t>
            </a:fld>
            <a:endParaRPr lang="it-IT" noProof="0" dirty="0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Aggiungere un piè di pagina</a:t>
            </a:r>
          </a:p>
        </p:txBody>
      </p:sp>
      <p:sp>
        <p:nvSpPr>
          <p:cNvPr id="11" name="Segnaposto numero diapositiva 10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it-IT" noProof="0" smtClean="0"/>
              <a:pPr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3220121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>
            <a:lvl5pPr>
              <a:defRPr/>
            </a:lvl5pPr>
            <a:lvl6pPr marL="2418976" indent="-285750">
              <a:buFont typeface="Century Gothic" panose="020B0502020202020204" pitchFamily="34" charset="0"/>
              <a:buChar char="–"/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5619D06-56C3-422B-9066-598BDD25A582}" type="datetime1">
              <a:rPr lang="it-IT" noProof="0" smtClean="0"/>
              <a:t>06/11/2023</a:t>
            </a:fld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Aggiungere un piè di pagina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817619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 rtlCol="0"/>
          <a:lstStyle/>
          <a:p>
            <a:pPr rtl="0"/>
            <a:r>
              <a:rPr lang="it-IT" noProof="0"/>
              <a:t>Fare clic per modificare lo stile del titolo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 hasCustomPrompt="1"/>
          </p:nvPr>
        </p:nvSpPr>
        <p:spPr>
          <a:xfrm>
            <a:off x="1117309" y="274638"/>
            <a:ext cx="8532178" cy="5897561"/>
          </a:xfrm>
        </p:spPr>
        <p:txBody>
          <a:bodyPr vert="eaVert" rtlCol="0"/>
          <a:lstStyle>
            <a:lvl5pPr>
              <a:defRPr/>
            </a:lvl5pPr>
            <a:lvl6pPr marL="2418976" indent="-285750">
              <a:buFont typeface="Century Gothic" panose="020B0502020202020204" pitchFamily="34" charset="0"/>
              <a:buChar char="–"/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65FA794-ECF3-4A88-AA5E-3EB13ABD719B}" type="datetime1">
              <a:rPr lang="it-IT" noProof="0" smtClean="0"/>
              <a:t>06/11/2023</a:t>
            </a:fld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Aggiungere un piè di pagina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723691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it-IT" noProof="0"/>
              <a:t>Fare clic per modificare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7F9A309-531E-412A-ADAB-BC5D9D6CD015}" type="datetime1">
              <a:rPr lang="it-IT" noProof="0" smtClean="0"/>
              <a:t>06/11/2023</a:t>
            </a:fld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Aggiungere un piè di pagina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A60BA0E-20D0-4E7C-B286-26C960A6788F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865359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testazione sezion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po 11"/>
          <p:cNvGrpSpPr/>
          <p:nvPr/>
        </p:nvGrpSpPr>
        <p:grpSpPr>
          <a:xfrm>
            <a:off x="1620" y="0"/>
            <a:ext cx="12188952" cy="6858000"/>
            <a:chOff x="1620" y="0"/>
            <a:chExt cx="12188952" cy="6858000"/>
          </a:xfrm>
        </p:grpSpPr>
        <p:sp>
          <p:nvSpPr>
            <p:cNvPr id="4" name="Rettangolo 3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0" name="Immagin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8818" y="0"/>
              <a:ext cx="4591594" cy="6858000"/>
            </a:xfrm>
            <a:prstGeom prst="rect">
              <a:avLst/>
            </a:prstGeom>
          </p:spPr>
        </p:pic>
        <p:sp>
          <p:nvSpPr>
            <p:cNvPr id="11" name="Rettangolo 10"/>
            <p:cNvSpPr/>
            <p:nvPr/>
          </p:nvSpPr>
          <p:spPr>
            <a:xfrm>
              <a:off x="7481252" y="0"/>
              <a:ext cx="137160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b="0" noProof="0" dirty="0">
                <a:solidFill>
                  <a:schemeClr val="tx2"/>
                </a:solidFill>
              </a:endParaRPr>
            </a:p>
          </p:txBody>
        </p:sp>
      </p:grpSp>
      <p:pic>
        <p:nvPicPr>
          <p:cNvPr id="5" name="Immagine 4" descr="Pila di libr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818" y="0"/>
            <a:ext cx="4591594" cy="6858000"/>
          </a:xfrm>
          <a:prstGeom prst="rect">
            <a:avLst/>
          </a:prstGeom>
        </p:spPr>
      </p:pic>
      <p:sp>
        <p:nvSpPr>
          <p:cNvPr id="7" name="Titolo 1"/>
          <p:cNvSpPr>
            <a:spLocks noGrp="1"/>
          </p:cNvSpPr>
          <p:nvPr>
            <p:ph type="ctrTitle"/>
          </p:nvPr>
        </p:nvSpPr>
        <p:spPr>
          <a:xfrm>
            <a:off x="237149" y="1498601"/>
            <a:ext cx="7008574" cy="3298825"/>
          </a:xfrm>
        </p:spPr>
        <p:txBody>
          <a:bodyPr rtlCol="0"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pPr rtl="0"/>
            <a:r>
              <a:rPr lang="it-IT" noProof="0"/>
              <a:t>Fare clic per modificare lo stile del titolo</a:t>
            </a:r>
            <a:endParaRPr lang="it-IT" noProof="0" dirty="0"/>
          </a:p>
        </p:txBody>
      </p:sp>
      <p:sp>
        <p:nvSpPr>
          <p:cNvPr id="8" name="Sottotitolo 2"/>
          <p:cNvSpPr>
            <a:spLocks noGrp="1"/>
          </p:cNvSpPr>
          <p:nvPr>
            <p:ph type="subTitle" idx="1"/>
          </p:nvPr>
        </p:nvSpPr>
        <p:spPr>
          <a:xfrm>
            <a:off x="237149" y="4927600"/>
            <a:ext cx="7008574" cy="12446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4059A05-B9DC-47DC-A376-AB66C49AC72B}" type="datetime1">
              <a:rPr lang="it-IT" noProof="0" smtClean="0"/>
              <a:t>06/11/2023</a:t>
            </a:fld>
            <a:endParaRPr lang="it-IT" noProof="0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Aggiungere un piè di pagina</a:t>
            </a: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it-IT" noProof="0" smtClean="0"/>
              <a:pPr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0525827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 hasCustomPrompt="1"/>
          </p:nvPr>
        </p:nvSpPr>
        <p:spPr>
          <a:xfrm>
            <a:off x="1117309" y="1701800"/>
            <a:ext cx="4977104" cy="44704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297078" indent="-285750">
              <a:buFont typeface="Century Gothic" panose="020B0502020202020204" pitchFamily="34" charset="0"/>
              <a:buChar char="–"/>
              <a:defRPr sz="1800"/>
            </a:lvl6pPr>
            <a:lvl7pPr marL="2568575" indent="-285750">
              <a:buFont typeface="Century Gothic" panose="020B0502020202020204" pitchFamily="34" charset="0"/>
              <a:buChar char="–"/>
              <a:defRPr sz="1800"/>
            </a:lvl7pPr>
            <a:lvl8pPr marL="2860675" indent="-285750">
              <a:defRPr sz="1800"/>
            </a:lvl8pPr>
            <a:lvl9pPr marL="3151188" indent="-285750">
              <a:defRPr sz="1800"/>
            </a:lvl9pPr>
          </a:lstStyle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  <a:p>
            <a:pPr lvl="8" rtl="0"/>
            <a:endParaRPr lang="it-IT" noProof="0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 hasCustomPrompt="1"/>
          </p:nvPr>
        </p:nvSpPr>
        <p:spPr>
          <a:xfrm>
            <a:off x="6297559" y="1701800"/>
            <a:ext cx="4977104" cy="44704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297078" indent="-285750">
              <a:buFont typeface="Century Gothic" panose="020B0502020202020204" pitchFamily="34" charset="0"/>
              <a:buChar char="–"/>
              <a:defRPr sz="1800"/>
            </a:lvl6pPr>
            <a:lvl7pPr marL="2568575" indent="-285750">
              <a:defRPr sz="1800"/>
            </a:lvl7pPr>
            <a:lvl8pPr marL="2860675" indent="-285750">
              <a:defRPr sz="1800"/>
            </a:lvl8pPr>
            <a:lvl9pPr marL="3151188" indent="-285750">
              <a:defRPr sz="1800"/>
            </a:lvl9pPr>
          </a:lstStyle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6BA52A2-3604-4775-A7B9-E8B0228CD9DC}" type="datetime1">
              <a:rPr lang="it-IT" noProof="0" smtClean="0"/>
              <a:t>06/11/2023</a:t>
            </a:fld>
            <a:endParaRPr lang="it-IT" noProof="0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Aggiungere un piè di pagina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025045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it-IT" noProof="0"/>
              <a:t>Fare clic per modificare lo stile del titolo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rtlCol="0"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 rtl="0"/>
            <a:r>
              <a:rPr lang="it-IT" noProof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 hasCustomPrompt="1"/>
          </p:nvPr>
        </p:nvSpPr>
        <p:spPr>
          <a:xfrm>
            <a:off x="1117309" y="2209800"/>
            <a:ext cx="4977104" cy="39624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297078" indent="-285750">
              <a:buFont typeface="Century Gothic" panose="020B0502020202020204" pitchFamily="34" charset="0"/>
              <a:buChar char="–"/>
              <a:defRPr sz="1800"/>
            </a:lvl6pPr>
            <a:lvl7pPr marL="2568575" indent="-285750">
              <a:defRPr sz="1800"/>
            </a:lvl7pPr>
            <a:lvl8pPr marL="2860675" indent="-285750">
              <a:defRPr sz="1800"/>
            </a:lvl8pPr>
            <a:lvl9pPr marL="3151188" indent="-285750">
              <a:defRPr sz="1800"/>
            </a:lvl9pPr>
          </a:lstStyle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rtlCol="0"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 rtl="0"/>
            <a:r>
              <a:rPr lang="it-IT" noProof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 hasCustomPrompt="1"/>
          </p:nvPr>
        </p:nvSpPr>
        <p:spPr>
          <a:xfrm>
            <a:off x="6297559" y="2209800"/>
            <a:ext cx="4977104" cy="39624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297078" indent="-285750">
              <a:buFont typeface="Century Gothic" panose="020B0502020202020204" pitchFamily="34" charset="0"/>
              <a:buChar char="–"/>
              <a:defRPr sz="1800"/>
            </a:lvl6pPr>
            <a:lvl7pPr marL="2568575" indent="-285750">
              <a:defRPr sz="1800"/>
            </a:lvl7pPr>
            <a:lvl8pPr marL="2860675" indent="-285750">
              <a:defRPr sz="1800"/>
            </a:lvl8pPr>
            <a:lvl9pPr marL="3151188" indent="-285750">
              <a:defRPr sz="1800"/>
            </a:lvl9pPr>
          </a:lstStyle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E0CBBB7-0F5A-48B9-895E-ECE2AED3F80F}" type="datetime1">
              <a:rPr lang="it-IT" noProof="0" smtClean="0"/>
              <a:t>06/11/2023</a:t>
            </a:fld>
            <a:endParaRPr lang="it-IT" noProof="0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Aggiungere un piè di pagina</a:t>
            </a: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920072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</a:t>
            </a:r>
            <a:endParaRPr lang="it-IT" noProof="0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FC8B608-C353-46DD-8D24-1C7B25068CA5}" type="datetime1">
              <a:rPr lang="it-IT" noProof="0" smtClean="0"/>
              <a:t>06/11/2023</a:t>
            </a:fld>
            <a:endParaRPr lang="it-IT" noProof="0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Aggiungere un piè di pagina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304845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0CB5C36-4DD0-4321-8086-E9159A3F24B0}" type="datetime1">
              <a:rPr lang="it-IT" noProof="0" smtClean="0"/>
              <a:t>06/11/2023</a:t>
            </a:fld>
            <a:endParaRPr lang="it-IT" noProof="0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Aggiungere un piè di pagina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19507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5612" y="1701800"/>
            <a:ext cx="3351927" cy="2844800"/>
          </a:xfrm>
        </p:spPr>
        <p:txBody>
          <a:bodyPr rtlCol="0"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pPr rtl="0"/>
            <a:r>
              <a:rPr lang="it-IT" noProof="0"/>
              <a:t>Fare clic per modificare lo stile del titolo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>
          <a:xfrm>
            <a:off x="4469236" y="482600"/>
            <a:ext cx="6805427" cy="58928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418976" indent="-285750">
              <a:buFont typeface="Century Gothic" panose="020B0502020202020204" pitchFamily="34" charset="0"/>
              <a:buChar char="–"/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5612" y="4648200"/>
            <a:ext cx="3351927" cy="17272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 rtl="0"/>
            <a:r>
              <a:rPr lang="it-IT" noProof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158253A-E995-4F31-A6C7-8A3EB7EF2E2E}" type="datetime1">
              <a:rPr lang="it-IT" noProof="0" smtClean="0"/>
              <a:t>06/11/2023</a:t>
            </a:fld>
            <a:endParaRPr lang="it-IT" noProof="0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Aggiungere un piè di pagina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789110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rtlCol="0"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pPr rtl="0"/>
            <a:r>
              <a:rPr lang="it-IT" noProof="0"/>
              <a:t>Fare clic per modificare lo stile del titolo</a:t>
            </a:r>
            <a:endParaRPr lang="it-IT" noProof="0" dirty="0"/>
          </a:p>
        </p:txBody>
      </p:sp>
      <p:sp>
        <p:nvSpPr>
          <p:cNvPr id="3" name="Segnaposto immagine 2" descr="Segnaposto vuoto per aggiungere un'immagine. Fare clic sul segnaposto e selezionare l'immagine che si vuole aggiungere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 rtlCol="0"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 rtl="0"/>
            <a:r>
              <a:rPr lang="it-IT" noProof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DB469BC-7A50-4E83-9495-E0FFBD6FA85A}" type="datetime1">
              <a:rPr lang="it-IT" noProof="0" smtClean="0"/>
              <a:t>06/11/2023</a:t>
            </a:fld>
            <a:endParaRPr lang="it-IT" noProof="0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Aggiungere un piè di pagina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521372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o 6"/>
          <p:cNvGrpSpPr/>
          <p:nvPr/>
        </p:nvGrpSpPr>
        <p:grpSpPr>
          <a:xfrm>
            <a:off x="1620" y="0"/>
            <a:ext cx="12188952" cy="6858000"/>
            <a:chOff x="1620" y="0"/>
            <a:chExt cx="12188952" cy="6858000"/>
          </a:xfrm>
        </p:grpSpPr>
        <p:sp>
          <p:nvSpPr>
            <p:cNvPr id="10" name="Rettangolo 9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8" name="Rettangolo 7"/>
            <p:cNvSpPr/>
            <p:nvPr/>
          </p:nvSpPr>
          <p:spPr>
            <a:xfrm>
              <a:off x="304721" y="0"/>
              <a:ext cx="11579384" cy="685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rtl="0"/>
              <a:endParaRPr lang="it-IT" u="sng" noProof="0" dirty="0"/>
            </a:p>
          </p:txBody>
        </p:sp>
      </p:grpSp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rtl="0"/>
            <a:fld id="{98ACD5BE-3A92-4E94-8484-977D094C6B0C}" type="datetime1">
              <a:rPr lang="it-IT" noProof="0" smtClean="0"/>
              <a:t>06/11/2023</a:t>
            </a:fld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Aggiungere un piè di pagina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rtl="0"/>
            <a:fld id="{EB37DED6-D4C7-42EE-AB49-D2E39E64FDE4}" type="slidenum">
              <a:rPr lang="it-IT" noProof="0" smtClean="0"/>
              <a:pPr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060187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b="0" kern="1200" cap="none" baseline="0">
          <a:solidFill>
            <a:schemeClr val="accent2">
              <a:lumMod val="5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Clr>
          <a:schemeClr val="accent6">
            <a:lumMod val="50000"/>
          </a:schemeClr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33226" indent="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None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6pPr>
      <a:lvl7pPr marL="2845622" indent="-28575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7pPr>
      <a:lvl8pPr marL="3272267" indent="-28575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8pPr>
      <a:lvl9pPr marL="3759862" indent="-28575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4863108" y="1124744"/>
            <a:ext cx="7008574" cy="3298825"/>
          </a:xfrm>
        </p:spPr>
        <p:txBody>
          <a:bodyPr rtlCol="0"/>
          <a:lstStyle/>
          <a:p>
            <a:r>
              <a:rPr lang="it-IT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ORIENTAMENTO: </a:t>
            </a:r>
            <a:br>
              <a:rPr lang="it-IT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VALORE DI UNA SCELTA CONSAPEVOLE</a:t>
            </a:r>
            <a:endParaRPr lang="it-IT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ottotitolo 4"/>
          <p:cNvSpPr>
            <a:spLocks noGrp="1"/>
          </p:cNvSpPr>
          <p:nvPr>
            <p:ph type="subTitle" idx="1"/>
          </p:nvPr>
        </p:nvSpPr>
        <p:spPr>
          <a:xfrm>
            <a:off x="4897697" y="4666679"/>
            <a:ext cx="7008574" cy="1498625"/>
          </a:xfrm>
        </p:spPr>
        <p:txBody>
          <a:bodyPr rtlCol="0">
            <a:noAutofit/>
          </a:bodyPr>
          <a:lstStyle/>
          <a:p>
            <a:pPr>
              <a:lnSpc>
                <a:spcPct val="120000"/>
              </a:lnSpc>
            </a:pPr>
            <a:r>
              <a:rPr lang="it-I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Incontro rivolto a famiglie e studenti </a:t>
            </a:r>
          </a:p>
          <a:p>
            <a:pPr>
              <a:lnSpc>
                <a:spcPct val="120000"/>
              </a:lnSpc>
            </a:pPr>
            <a:r>
              <a:rPr lang="it-I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MARTEDI 14 novembre 2023 </a:t>
            </a:r>
          </a:p>
          <a:p>
            <a:pPr>
              <a:lnSpc>
                <a:spcPct val="120000"/>
              </a:lnSpc>
            </a:pPr>
            <a:r>
              <a:rPr lang="it-IT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dalle</a:t>
            </a:r>
            <a:r>
              <a:rPr lang="it-I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17.00 </a:t>
            </a:r>
            <a:r>
              <a:rPr lang="it-IT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alle</a:t>
            </a:r>
            <a:r>
              <a:rPr lang="it-I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19.00</a:t>
            </a:r>
          </a:p>
          <a:p>
            <a:pPr>
              <a:lnSpc>
                <a:spcPct val="120000"/>
              </a:lnSpc>
            </a:pPr>
            <a:r>
              <a:rPr lang="it-IT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presso il</a:t>
            </a:r>
            <a:r>
              <a:rPr lang="it-I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CENTRO GROSA, </a:t>
            </a:r>
            <a:r>
              <a:rPr lang="it-IT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via </a:t>
            </a:r>
            <a:r>
              <a:rPr lang="it-IT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Galimberti</a:t>
            </a:r>
            <a:r>
              <a:rPr lang="it-IT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3 Nichelino</a:t>
            </a:r>
          </a:p>
        </p:txBody>
      </p:sp>
      <p:pic>
        <p:nvPicPr>
          <p:cNvPr id="6" name="Immagine 5"/>
          <p:cNvPicPr/>
          <p:nvPr/>
        </p:nvPicPr>
        <p:blipFill rotWithShape="1">
          <a:blip r:embed="rId3"/>
          <a:srcRect l="28429" t="32466" r="19797" b="52038"/>
          <a:stretch/>
        </p:blipFill>
        <p:spPr bwMode="auto">
          <a:xfrm>
            <a:off x="405780" y="175485"/>
            <a:ext cx="3168650" cy="55227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Immagine 6"/>
          <p:cNvPicPr/>
          <p:nvPr/>
        </p:nvPicPr>
        <p:blipFill rotWithShape="1">
          <a:blip r:embed="rId4"/>
          <a:srcRect l="16809" t="21030" r="62025" b="68086"/>
          <a:stretch/>
        </p:blipFill>
        <p:spPr bwMode="auto">
          <a:xfrm>
            <a:off x="4798268" y="151695"/>
            <a:ext cx="1872208" cy="5760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magine 7" descr="SSN-logo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6940" y="188640"/>
            <a:ext cx="868164" cy="8640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8988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Presentazione della classe aperta ai genitori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15976411_TF03460507.potx" id="{9F4671D6-A35F-49A8-A62C-388F1F40B3CD}" vid="{4B33653D-8FF2-4B8C-A751-F2520D5571D1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Presentazione giornata porte aperte ai genitori</Template>
  <TotalTime>0</TotalTime>
  <Words>34</Words>
  <Application>Microsoft Office PowerPoint</Application>
  <PresentationFormat>Personalizzato</PresentationFormat>
  <Paragraphs>6</Paragraphs>
  <Slides>1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4" baseType="lpstr">
      <vt:lpstr>Arial</vt:lpstr>
      <vt:lpstr>Century Gothic</vt:lpstr>
      <vt:lpstr>Presentazione della classe aperta ai genitori</vt:lpstr>
      <vt:lpstr>ORIENTAMENTO:  IL VALORE DI UNA SCELTA CONSAPEVOLE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ORIENTAMENTO: IL VALORE DI UNA SCELTA CONSAPEVOLE</dc:title>
  <dc:creator>Account Microsoft</dc:creator>
  <cp:lastModifiedBy>utente11</cp:lastModifiedBy>
  <cp:revision>5</cp:revision>
  <dcterms:created xsi:type="dcterms:W3CDTF">2023-11-04T21:49:12Z</dcterms:created>
  <dcterms:modified xsi:type="dcterms:W3CDTF">2023-11-06T12:35:16Z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74062800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